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4" r:id="rId11"/>
    <p:sldId id="263"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12" userDrawn="1">
          <p15:clr>
            <a:srgbClr val="A4A3A4"/>
          </p15:clr>
        </p15:guide>
        <p15:guide id="2" pos="381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12"/>
        <p:guide pos="3811"/>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endPar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endPar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endParaRPr lang="en-US" sz="2000" b="1" i="0" u="none" strike="noStrike" cap="none">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LOKESH.R </a:t>
            </a:r>
            <a:endPar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AU810021237023</a:t>
            </a:r>
            <a:endParaRPr lang="en-US" sz="2000">
              <a:solidFill>
                <a:schemeClr val="tx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endParaRPr lang="en-US" sz="2000">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endPar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endPar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endParaRPr lang="en-US"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endParaRPr lang="en-US" sz="2400">
              <a:latin typeface="Times New Roman" panose="02020603050405020304" charset="0"/>
              <a:ea typeface="Arial" panose="020B0604020202020204"/>
              <a:cs typeface="Times New Roman" panose="02020603050405020304" charset="0"/>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endParaRPr lang="en-US" sz="2600">
              <a:latin typeface="Times New Roman" panose="02020603050405020304" charset="0"/>
              <a:ea typeface="Arial" panose="020B0604020202020204"/>
              <a:cs typeface="Times New Roman" panose="02020603050405020304" charset="0"/>
              <a:sym typeface="Arial" panose="020B0604020202020204"/>
            </a:endParaRP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https://github.com/LOKESH-AU81021237023/LOKESH-NAAN-MUDHALVAN</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
        <p:nvSpPr>
          <p:cNvPr id="3" name="Google Shape;128;p18"/>
          <p:cNvSpPr txBox="1">
            <a:spLocks noGrp="1"/>
          </p:cNvSpPr>
          <p:nvPr/>
        </p:nvSpPr>
        <p:spPr>
          <a:xfrm>
            <a:off x="1478915" y="3273425"/>
            <a:ext cx="9144000" cy="867410"/>
          </a:xfrm>
          <a:prstGeom prst="rect">
            <a:avLst/>
          </a:prstGeom>
          <a:noFill/>
          <a:ln>
            <a:noFill/>
          </a:ln>
        </p:spPr>
        <p:txBody>
          <a:bodyPr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 Link</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4" name="Google Shape;129;p18"/>
          <p:cNvSpPr txBox="1">
            <a:spLocks noGrp="1"/>
          </p:cNvSpPr>
          <p:nvPr/>
        </p:nvSpPr>
        <p:spPr>
          <a:xfrm>
            <a:off x="1039495" y="4620895"/>
            <a:ext cx="11152505" cy="650875"/>
          </a:xfrm>
          <a:prstGeom prst="rect">
            <a:avLst/>
          </a:prstGeom>
          <a:noFill/>
          <a:ln>
            <a:noFill/>
          </a:ln>
        </p:spPr>
        <p:txBody>
          <a:bodyPr wrap="square" lIns="91425" tIns="45700" rIns="91425" bIns="45700" anchor="t" anchorCtr="0">
            <a:normAutofit/>
          </a:bodyPr>
          <a:lstStyle>
            <a:defPPr marR="0" lvl="0" algn="l" rtl="0">
              <a:lnSpc>
                <a:spcPct val="100000"/>
              </a:lnSpc>
              <a:spcBef>
                <a:spcPts val="0"/>
              </a:spcBef>
              <a:spcAft>
                <a:spcPts val="0"/>
              </a:spcAft>
            </a:defPPr>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pPr marL="0" lvl="0" indent="0" algn="ctr"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https://youtu.be/XQQ4erzl-Oo?si=JuMU_G15CS_TENXz</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endPar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3" name="Project demo">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2112010" y="1706245"/>
            <a:ext cx="8128000" cy="42926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endParaRPr lang="en-US" sz="2600" b="1">
              <a:latin typeface="Times New Roman" panose="02020603050405020304" charset="0"/>
              <a:ea typeface="Arial" panose="020B0604020202020204"/>
              <a:cs typeface="Times New Roman" panose="02020603050405020304" charset="0"/>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endPar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Times New Roman" panose="02020603050405020304" charset="0"/>
              <a:ea typeface="Arial" panose="020B0604020202020204"/>
              <a:cs typeface="Times New Roman" panose="02020603050405020304" charset="0"/>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3469</Words>
  <Application>WPS Presentation</Application>
  <PresentationFormat>Widescreen</PresentationFormat>
  <Paragraphs>86</Paragraphs>
  <Slides>11</Slides>
  <Notes>11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Calibri</vt:lpstr>
      <vt:lpstr>Times New Roman</vt:lpstr>
      <vt:lpstr>Wingdings</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Future Scope</vt:lpstr>
      <vt:lpstr>Conclusion</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ADMIN</cp:lastModifiedBy>
  <cp:revision>12</cp:revision>
  <dcterms:created xsi:type="dcterms:W3CDTF">2024-04-19T06:05:00Z</dcterms:created>
  <dcterms:modified xsi:type="dcterms:W3CDTF">2024-04-23T10:30:29Z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3E623C6E0EA0445B839189B2595FC117_13</vt:lpwstr>
  </property>
  <property fmtid="{D5CDD505-2E9C-101B-9397-08002B2CF9AE}" pid="3" name="KSOProductBuildVer">
    <vt:lpwstr>1033-12.2.0.16731</vt:lpwstr>
  </property>
</Properties>
</file>